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97" r:id="rId3"/>
    <p:sldId id="315" r:id="rId4"/>
    <p:sldId id="351" r:id="rId5"/>
    <p:sldId id="257" r:id="rId6"/>
    <p:sldId id="258" r:id="rId7"/>
    <p:sldId id="331" r:id="rId8"/>
    <p:sldId id="271" r:id="rId9"/>
    <p:sldId id="260" r:id="rId10"/>
    <p:sldId id="261" r:id="rId11"/>
    <p:sldId id="277" r:id="rId12"/>
    <p:sldId id="343" r:id="rId13"/>
    <p:sldId id="290" r:id="rId14"/>
    <p:sldId id="291" r:id="rId15"/>
    <p:sldId id="292" r:id="rId16"/>
    <p:sldId id="293" r:id="rId17"/>
    <p:sldId id="294" r:id="rId18"/>
    <p:sldId id="278" r:id="rId19"/>
    <p:sldId id="33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706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8435" name="文本占位符 70658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8436" name="灯片编号占位符 1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3738AAF3-D7BE-43D4-AF49-8F9850F41A5F}" type="slidenum">
              <a:rPr lang="en-US" altLang="zh-CN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/>
          <p:nvPr/>
        </p:nvSpPr>
        <p:spPr>
          <a:xfrm>
            <a:off x="2983865" y="381000"/>
            <a:ext cx="6697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3317875" y="1657985"/>
            <a:ext cx="62928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MÔN: TOÁN</a:t>
            </a:r>
          </a:p>
          <a:p>
            <a:r>
              <a:rPr lang="en-US" sz="8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LỚP : 1B4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613025" y="5129530"/>
            <a:ext cx="6997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GV: Nguyễn Bùi Cẩm Tú</a:t>
            </a:r>
          </a:p>
        </p:txBody>
      </p:sp>
    </p:spTree>
  </p:cSld>
  <p:clrMapOvr>
    <a:masterClrMapping/>
  </p:clrMapOvr>
  <p:transition>
    <p:wheel spokes="3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acg toan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0" y="373380"/>
            <a:ext cx="4534535" cy="638492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247650" y="911860"/>
            <a:ext cx="1842770" cy="1035050"/>
          </a:xfrm>
          <a:prstGeom prst="wedgeEllipseCallout">
            <a:avLst>
              <a:gd name="adj1" fmla="val 85665"/>
              <a:gd name="adj2" fmla="val 734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bao thư</a:t>
            </a:r>
          </a:p>
        </p:txBody>
      </p:sp>
      <p:pic>
        <p:nvPicPr>
          <p:cNvPr id="3" name="Content Placeholder 2" descr="thư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62325" y="-635"/>
            <a:ext cx="6858635" cy="685863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vali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62705" y="-221615"/>
            <a:ext cx="7264400" cy="70796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2-Point Star 5"/>
          <p:cNvSpPr/>
          <p:nvPr/>
        </p:nvSpPr>
        <p:spPr>
          <a:xfrm>
            <a:off x="824619" y="576506"/>
            <a:ext cx="10368915" cy="4127500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tìm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cô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đồ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vật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nhật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đưa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cô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cùng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xem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1913890" y="1045210"/>
            <a:ext cx="8083550" cy="31877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Học sinh nghỉ giải lao</a:t>
            </a:r>
          </a:p>
        </p:txBody>
      </p:sp>
    </p:spTree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nh-dang-bai-hat-hoc-hinh-dang-nhac-thieu-nhi-hay-nhat-shape-song-junior-squad-vietnam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1470" y="111760"/>
            <a:ext cx="11539855" cy="608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s 11"/>
          <p:cNvSpPr/>
          <p:nvPr/>
        </p:nvSpPr>
        <p:spPr>
          <a:xfrm>
            <a:off x="3143885" y="78740"/>
            <a:ext cx="7052945" cy="717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những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đồ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vật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dạng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hình chữ nhật</a:t>
            </a:r>
            <a:endParaRPr lang="en-US" sz="2800" b="1" dirty="0" err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Picture 1" descr="mat_cuoi-removebg-previ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7335" y="5216525"/>
            <a:ext cx="1209040" cy="1209040"/>
          </a:xfrm>
          <a:prstGeom prst="rect">
            <a:avLst/>
          </a:prstGeom>
        </p:spPr>
      </p:pic>
      <p:pic>
        <p:nvPicPr>
          <p:cNvPr id="3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68980" y="5568950"/>
            <a:ext cx="434340" cy="348615"/>
          </a:xfrm>
          <a:prstGeom prst="rect">
            <a:avLst/>
          </a:prstGeom>
        </p:spPr>
      </p:pic>
      <p:pic>
        <p:nvPicPr>
          <p:cNvPr id="10" name="Content Placeholder 9" descr="bien_bao-removebg-preview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029450" y="1490980"/>
            <a:ext cx="4156710" cy="4351655"/>
          </a:xfrm>
          <a:prstGeom prst="rect">
            <a:avLst/>
          </a:prstGeom>
        </p:spPr>
      </p:pic>
      <p:pic>
        <p:nvPicPr>
          <p:cNvPr id="8" name="Content Placeholder 7" descr="tivi-removebg-preview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288925" y="1606550"/>
            <a:ext cx="5181600" cy="34544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4" dur="79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 bldLvl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_cuoi-removebg-previ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4095" y="5655310"/>
            <a:ext cx="1300480" cy="1298575"/>
          </a:xfrm>
          <a:prstGeom prst="rect">
            <a:avLst/>
          </a:prstGeom>
        </p:spPr>
      </p:pic>
      <p:pic>
        <p:nvPicPr>
          <p:cNvPr id="3" name="Picture 2" descr="mat_cuoi-removebg-previ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0510" y="5347335"/>
            <a:ext cx="1299845" cy="1298575"/>
          </a:xfrm>
          <a:prstGeom prst="rect">
            <a:avLst/>
          </a:prstGeom>
        </p:spPr>
      </p:pic>
      <p:pic>
        <p:nvPicPr>
          <p:cNvPr id="4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75755" y="6059170"/>
            <a:ext cx="273685" cy="176530"/>
          </a:xfrm>
          <a:prstGeom prst="rect">
            <a:avLst/>
          </a:prstGeom>
        </p:spPr>
      </p:pic>
      <p:pic>
        <p:nvPicPr>
          <p:cNvPr id="5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8310" y="5854700"/>
            <a:ext cx="337820" cy="284480"/>
          </a:xfrm>
          <a:prstGeom prst="rect">
            <a:avLst/>
          </a:prstGeom>
        </p:spPr>
      </p:pic>
      <p:pic>
        <p:nvPicPr>
          <p:cNvPr id="8" name="Content Placeholder 7" descr="thư-removebg-preview"/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122555" y="705485"/>
            <a:ext cx="4642485" cy="4642485"/>
          </a:xfrm>
          <a:prstGeom prst="rect">
            <a:avLst/>
          </a:prstGeom>
        </p:spPr>
      </p:pic>
      <p:pic>
        <p:nvPicPr>
          <p:cNvPr id="13" name="Content Placeholder 12" descr="sacg toan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8761730" y="925830"/>
            <a:ext cx="3090545" cy="4351655"/>
          </a:xfrm>
          <a:prstGeom prst="rect">
            <a:avLst/>
          </a:prstGeom>
        </p:spPr>
      </p:pic>
      <p:pic>
        <p:nvPicPr>
          <p:cNvPr id="15" name="Picture 14" descr="1-removebg-preview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0270" y="1215390"/>
            <a:ext cx="37719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4" dur="79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79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34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363855" y="566420"/>
            <a:ext cx="6287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Học sinh nối các đồ vật có dạng hình tam giác với hình tam giác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2781935" y="4189730"/>
            <a:ext cx="2769235" cy="127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s 1"/>
          <p:cNvSpPr/>
          <p:nvPr/>
        </p:nvSpPr>
        <p:spPr>
          <a:xfrm>
            <a:off x="4962525" y="-635"/>
            <a:ext cx="2670810" cy="480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Luyện tập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7879715" y="3241040"/>
            <a:ext cx="2166620" cy="13042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2230755" y="2367915"/>
            <a:ext cx="2317750" cy="9480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Content Placeholder 3" descr="hcn_2-removebg-preview (1)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89450" y="1109980"/>
            <a:ext cx="3479800" cy="4351655"/>
          </a:xfrm>
          <a:prstGeom prst="rect">
            <a:avLst/>
          </a:prstGeom>
        </p:spPr>
      </p:pic>
      <p:pic>
        <p:nvPicPr>
          <p:cNvPr id="8" name="Picture 7" descr="thư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31285"/>
            <a:ext cx="3409950" cy="3409950"/>
          </a:xfrm>
          <a:prstGeom prst="rect">
            <a:avLst/>
          </a:prstGeom>
        </p:spPr>
      </p:pic>
      <p:pic>
        <p:nvPicPr>
          <p:cNvPr id="15" name="Content Placeholder 14" descr="tivi-removebg-preview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543165" y="3931285"/>
            <a:ext cx="4049395" cy="2700020"/>
          </a:xfrm>
          <a:prstGeom prst="rect">
            <a:avLst/>
          </a:prstGeom>
        </p:spPr>
      </p:pic>
      <p:pic>
        <p:nvPicPr>
          <p:cNvPr id="16" name="Picture 15" descr="phomai-removebg-previ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1035" y="566420"/>
            <a:ext cx="2240915" cy="2240915"/>
          </a:xfrm>
          <a:prstGeom prst="rect">
            <a:avLst/>
          </a:prstGeom>
        </p:spPr>
      </p:pic>
      <p:pic>
        <p:nvPicPr>
          <p:cNvPr id="3" name="Picture 2" descr="vali-removebg-preview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130" y="1211580"/>
            <a:ext cx="2697480" cy="262826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4541" descr="封面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5715"/>
            <a:ext cx="12089765" cy="684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5" name="图片 64544" descr="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358" y="1604968"/>
            <a:ext cx="126087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6" name="图片 64545" descr="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890" y="-172085"/>
            <a:ext cx="12009120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7" name="图片 64546" descr="1-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598" y="301630"/>
            <a:ext cx="1413272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8" name="图片 64547" descr="1-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301625"/>
            <a:ext cx="956072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34" name="文本框 64533"/>
          <p:cNvSpPr txBox="1">
            <a:spLocks noChangeArrowheads="1"/>
          </p:cNvSpPr>
          <p:nvPr/>
        </p:nvSpPr>
        <p:spPr bwMode="auto">
          <a:xfrm>
            <a:off x="3361666" y="2914918"/>
            <a:ext cx="5368527" cy="88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733" tIns="27866" rIns="55733" bIns="2786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5400" b="1" dirty="0" err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</a:rPr>
              <a:t>Tạm biệt các em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5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s 6"/>
          <p:cNvSpPr/>
          <p:nvPr/>
        </p:nvSpPr>
        <p:spPr>
          <a:xfrm>
            <a:off x="3966210" y="92710"/>
            <a:ext cx="3924935" cy="5181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Ôn</a:t>
            </a:r>
            <a:r>
              <a:rPr 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bài</a:t>
            </a:r>
            <a:r>
              <a:rPr 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cũ</a:t>
            </a:r>
            <a:endParaRPr 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Content Placeholder 2" descr="tam_giac_1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95131" y="416560"/>
            <a:ext cx="7522580" cy="632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tivi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4695" y="129540"/>
            <a:ext cx="10089515" cy="6728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8"/>
      </p:transition>
    </mc:Choice>
    <mc:Fallback xmlns="">
      <p:transition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thư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58160" y="-232410"/>
            <a:ext cx="7089775" cy="7089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9"/>
          <p:cNvSpPr txBox="1"/>
          <p:nvPr/>
        </p:nvSpPr>
        <p:spPr>
          <a:xfrm>
            <a:off x="2986405" y="297815"/>
            <a:ext cx="695007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BÀI: Hình chữ nhật</a:t>
            </a:r>
          </a:p>
        </p:txBody>
      </p:sp>
      <p:pic>
        <p:nvPicPr>
          <p:cNvPr id="3" name="Content Placeholder 2" descr="hcn_2-removebg-preview (1)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prstClr val="black"/>
              <a:srgbClr val="0070C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510187" y="457637"/>
            <a:ext cx="5624933" cy="667693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cn_1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966470"/>
            <a:ext cx="12454890" cy="4420235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2380615" y="1405890"/>
            <a:ext cx="7902575" cy="2921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Học sinh lấy thẻ hình chữ nhật đưa lên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eng-coi-xe-dap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75265" y="-412750"/>
            <a:ext cx="412750" cy="412750"/>
          </a:xfrm>
          <a:prstGeom prst="rect">
            <a:avLst/>
          </a:prstGeom>
        </p:spPr>
      </p:pic>
      <p:sp>
        <p:nvSpPr>
          <p:cNvPr id="8" name="Rectangles 7"/>
          <p:cNvSpPr/>
          <p:nvPr/>
        </p:nvSpPr>
        <p:spPr>
          <a:xfrm>
            <a:off x="2694305" y="0"/>
            <a:ext cx="7242810" cy="5822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dạng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hình chữ nhật</a:t>
            </a:r>
            <a:endParaRPr lang="en-US" sz="3200" b="1" dirty="0" err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Content Placeholder 4" descr="bảng-removebg-preview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583690" y="273050"/>
            <a:ext cx="9501505" cy="7361746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cửa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54880" y="128270"/>
            <a:ext cx="3879215" cy="629602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103</Words>
  <Application>Microsoft Office PowerPoint</Application>
  <PresentationFormat>Widescreen</PresentationFormat>
  <Paragraphs>16</Paragraphs>
  <Slides>19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黑体</vt:lpstr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Administrator</cp:lastModifiedBy>
  <cp:revision>39</cp:revision>
  <dcterms:created xsi:type="dcterms:W3CDTF">2021-10-21T13:28:00Z</dcterms:created>
  <dcterms:modified xsi:type="dcterms:W3CDTF">2021-12-12T14:06:06Z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59729F8AB5EE4D9BA5B408DC4C14F197</vt:lpwstr>
  </property>
  <property fmtid="{D5CDD505-2E9C-101B-9397-08002B2CF9AE}" pid="3" name="KSOProductBuildVer">
    <vt:lpwstr>1033-11.2.0.10382</vt:lpwstr>
  </property>
</Properties>
</file>